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091F608-4BD5-4B72-BB1F-6CDF731C9552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9A6A01-0C0E-49D2-8D31-2B06943DD5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91F608-4BD5-4B72-BB1F-6CDF731C9552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A6A01-0C0E-49D2-8D31-2B06943DD5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91F608-4BD5-4B72-BB1F-6CDF731C9552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A6A01-0C0E-49D2-8D31-2B06943DD5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91F608-4BD5-4B72-BB1F-6CDF731C9552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A6A01-0C0E-49D2-8D31-2B06943DD5E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91F608-4BD5-4B72-BB1F-6CDF731C9552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A6A01-0C0E-49D2-8D31-2B06943DD5E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91F608-4BD5-4B72-BB1F-6CDF731C9552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A6A01-0C0E-49D2-8D31-2B06943DD5E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91F608-4BD5-4B72-BB1F-6CDF731C9552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A6A01-0C0E-49D2-8D31-2B06943DD5E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91F608-4BD5-4B72-BB1F-6CDF731C9552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A6A01-0C0E-49D2-8D31-2B06943DD5E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91F608-4BD5-4B72-BB1F-6CDF731C9552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A6A01-0C0E-49D2-8D31-2B06943DD5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091F608-4BD5-4B72-BB1F-6CDF731C9552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9A6A01-0C0E-49D2-8D31-2B06943DD5E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091F608-4BD5-4B72-BB1F-6CDF731C9552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9A6A01-0C0E-49D2-8D31-2B06943DD5E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091F608-4BD5-4B72-BB1F-6CDF731C9552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99A6A01-0C0E-49D2-8D31-2B06943DD5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66429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Algerian" panose="04020705040A02060702" pitchFamily="82" charset="0"/>
              </a:rPr>
              <a:t>GRADE SIX SCIENCE</a:t>
            </a:r>
            <a:br>
              <a:rPr lang="en-US" dirty="0" smtClean="0">
                <a:solidFill>
                  <a:srgbClr val="FF0000"/>
                </a:solidFill>
                <a:latin typeface="Algerian" panose="04020705040A02060702" pitchFamily="82" charset="0"/>
              </a:rPr>
            </a:br>
            <a:r>
              <a:rPr lang="en-US" dirty="0" smtClean="0">
                <a:solidFill>
                  <a:srgbClr val="FF0000"/>
                </a:solidFill>
                <a:latin typeface="Algerian" panose="04020705040A02060702" pitchFamily="82" charset="0"/>
              </a:rPr>
              <a:t>PROPERTIES OF SOIL</a:t>
            </a:r>
            <a:br>
              <a:rPr lang="en-US" dirty="0" smtClean="0">
                <a:solidFill>
                  <a:srgbClr val="FF0000"/>
                </a:solidFill>
                <a:latin typeface="Algerian" panose="04020705040A02060702" pitchFamily="82" charset="0"/>
              </a:rPr>
            </a:br>
            <a:r>
              <a:rPr lang="en-US" dirty="0" smtClean="0">
                <a:solidFill>
                  <a:srgbClr val="FF0000"/>
                </a:solidFill>
                <a:latin typeface="Algerian" panose="04020705040A02060702" pitchFamily="82" charset="0"/>
              </a:rPr>
              <a:t>TEACHER EDWIN JUMA</a:t>
            </a:r>
            <a:endParaRPr lang="en-US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ON 20</a:t>
            </a:r>
            <a:r>
              <a:rPr lang="en-US" u="sng" baseline="30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TH</a:t>
            </a:r>
            <a:r>
              <a:rPr lang="en-US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JUNE 2025</a:t>
            </a:r>
            <a:endParaRPr lang="en-US" u="sng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331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832648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 smtClean="0">
                <a:solidFill>
                  <a:srgbClr val="FF0000"/>
                </a:solidFill>
                <a:latin typeface="Algerian" panose="04020705040A02060702" pitchFamily="82" charset="0"/>
              </a:rPr>
              <a:t>CLAY SOIL</a:t>
            </a:r>
          </a:p>
          <a:p>
            <a:pPr marL="0" indent="0" algn="ctr">
              <a:buNone/>
            </a:pPr>
            <a:r>
              <a:rPr lang="en-US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ITS STICKY, HEAVY AND HOLDS WATER WELL</a:t>
            </a:r>
          </a:p>
          <a:p>
            <a:pPr marL="0" indent="0" algn="ctr">
              <a:buNone/>
            </a:pPr>
            <a:endParaRPr lang="en-US" u="sng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008112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rgbClr val="0070C0"/>
                </a:solidFill>
                <a:latin typeface="Algerian" panose="04020705040A02060702" pitchFamily="82" charset="0"/>
              </a:rPr>
              <a:t>IMAGES ON TYPES OF SOILS</a:t>
            </a:r>
            <a:endParaRPr lang="en-US" u="sng" dirty="0">
              <a:solidFill>
                <a:srgbClr val="0070C0"/>
              </a:solidFill>
              <a:latin typeface="Algerian" panose="04020705040A02060702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564904"/>
            <a:ext cx="3175620" cy="20162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564904"/>
            <a:ext cx="3888432" cy="20162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581128"/>
            <a:ext cx="3175620" cy="21602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581128"/>
            <a:ext cx="3888432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23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>
                <a:solidFill>
                  <a:schemeClr val="accent2"/>
                </a:solidFill>
                <a:latin typeface="Arial Rounded MT Bold" panose="020F0704030504030204" pitchFamily="34" charset="0"/>
              </a:rPr>
              <a:t>BEST FOR FARMING, RICH AND DARK, IT’S WELL-BALANCIED. IT’S A MIXTURE OF SAND, CLAY AND SILT</a:t>
            </a:r>
          </a:p>
          <a:p>
            <a:pPr marL="0" indent="0" algn="ctr">
              <a:buNone/>
            </a:pP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rgbClr val="0070C0"/>
                </a:solidFill>
                <a:latin typeface="Algerian" panose="04020705040A02060702" pitchFamily="82" charset="0"/>
              </a:rPr>
              <a:t>LOAMY SOIL</a:t>
            </a:r>
            <a:endParaRPr lang="en-US" u="sng" dirty="0">
              <a:solidFill>
                <a:srgbClr val="0070C0"/>
              </a:solidFill>
              <a:latin typeface="Algerian" panose="04020705040A02060702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871" y="2546236"/>
            <a:ext cx="3679676" cy="18188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546236"/>
            <a:ext cx="4176464" cy="17468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52" y="4149080"/>
            <a:ext cx="4151131" cy="20388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871" y="4365104"/>
            <a:ext cx="3679675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856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47260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2"/>
                </a:solidFill>
                <a:latin typeface="Arial Rounded MT Bold" panose="020F0704030504030204" pitchFamily="34" charset="0"/>
              </a:rPr>
              <a:t>IT’S LIGHT, GRITTY AND DRAINS WATER QUICKLY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008112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rgbClr val="00B0F0"/>
                </a:solidFill>
                <a:latin typeface="Algerian" panose="04020705040A02060702" pitchFamily="82" charset="0"/>
              </a:rPr>
              <a:t>SAND SOIL</a:t>
            </a:r>
            <a:endParaRPr lang="en-US" u="sng" dirty="0">
              <a:solidFill>
                <a:srgbClr val="00B0F0"/>
              </a:solidFill>
              <a:latin typeface="Algerian" panose="04020705040A02060702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854206"/>
            <a:ext cx="3960440" cy="20882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844824"/>
            <a:ext cx="3672408" cy="20882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933056"/>
            <a:ext cx="3600400" cy="193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84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5085710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n-US" dirty="0" smtClean="0"/>
              <a:t>Sandy soil: Good for drainage but has low nutrients.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 smtClean="0"/>
              <a:t>Clay soil: Rich in nutrients but poor drainage.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 smtClean="0"/>
              <a:t>Loamy: Ideal for farming because it has air, nutrients and water. It supports plant growth, filters water, provides habitats</a:t>
            </a:r>
            <a:r>
              <a:rPr lang="en-US" dirty="0" smtClean="0"/>
              <a:t>.</a:t>
            </a:r>
          </a:p>
          <a:p>
            <a:pPr algn="ctr"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 smtClean="0">
                <a:solidFill>
                  <a:srgbClr val="00B0F0"/>
                </a:solidFill>
                <a:latin typeface="Algerian" panose="04020705040A02060702" pitchFamily="82" charset="0"/>
              </a:rPr>
              <a:t>SOIL CHARACTERISTICS AND IMPORTANCE</a:t>
            </a:r>
            <a:endParaRPr lang="en-US" u="sng" dirty="0">
              <a:solidFill>
                <a:srgbClr val="00B0F0"/>
              </a:solidFill>
              <a:latin typeface="Algerian" panose="04020705040A02060702" pitchFamily="82" charset="0"/>
            </a:endParaRPr>
          </a:p>
        </p:txBody>
      </p:sp>
      <p:pic>
        <p:nvPicPr>
          <p:cNvPr id="4" name="voice naration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067944" y="4509120"/>
            <a:ext cx="936104" cy="63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996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30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104</Words>
  <Application>Microsoft Office PowerPoint</Application>
  <PresentationFormat>On-screen Show (4:3)</PresentationFormat>
  <Paragraphs>13</Paragraphs>
  <Slides>5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GRADE SIX SCIENCE PROPERTIES OF SOIL TEACHER EDWIN JUMA</vt:lpstr>
      <vt:lpstr>IMAGES ON TYPES OF SOILS</vt:lpstr>
      <vt:lpstr>LOAMY SOIL</vt:lpstr>
      <vt:lpstr>SAND SOIL</vt:lpstr>
      <vt:lpstr>SOIL CHARACTERISTICS AND IMPORTANCE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GRADE SIX SCIENCE PROPERTIES OF SOIL TEACHER EDWIN JUMA</dc:title>
  <dc:creator>edwin juma</dc:creator>
  <cp:lastModifiedBy>Ebenezer Paul</cp:lastModifiedBy>
  <cp:revision>7</cp:revision>
  <dcterms:created xsi:type="dcterms:W3CDTF">2025-06-30T20:43:19Z</dcterms:created>
  <dcterms:modified xsi:type="dcterms:W3CDTF">2025-07-01T02:54:29Z</dcterms:modified>
</cp:coreProperties>
</file>